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859" r:id="rId2"/>
    <p:sldId id="906" r:id="rId3"/>
    <p:sldId id="910" r:id="rId4"/>
    <p:sldId id="931" r:id="rId5"/>
    <p:sldId id="932" r:id="rId6"/>
    <p:sldId id="933" r:id="rId7"/>
    <p:sldId id="934" r:id="rId8"/>
    <p:sldId id="911" r:id="rId9"/>
    <p:sldId id="912" r:id="rId10"/>
    <p:sldId id="913" r:id="rId11"/>
    <p:sldId id="914" r:id="rId12"/>
    <p:sldId id="915" r:id="rId13"/>
    <p:sldId id="916" r:id="rId14"/>
    <p:sldId id="917" r:id="rId15"/>
    <p:sldId id="918" r:id="rId16"/>
    <p:sldId id="919" r:id="rId17"/>
    <p:sldId id="920" r:id="rId18"/>
    <p:sldId id="921" r:id="rId19"/>
    <p:sldId id="922" r:id="rId20"/>
    <p:sldId id="923" r:id="rId21"/>
    <p:sldId id="924" r:id="rId22"/>
    <p:sldId id="925" r:id="rId23"/>
    <p:sldId id="926" r:id="rId24"/>
    <p:sldId id="927" r:id="rId25"/>
    <p:sldId id="928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21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2576270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期中提优大考卷</a:t>
            </a:r>
            <a:endParaRPr lang="zh-CN" altLang="en-US" sz="52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《英雄交响曲》气势磅礴，表达出作曲家对自由、平等和博爱的渴望，这位德国天才作曲家是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贝多芬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托尔斯泰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达尔文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梵高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11030" y="14386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如果要概括下面的内容，主题应该是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文学巨匠巴尔扎克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人间喜剧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社会图景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音乐大师贝多芬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《英雄交响曲》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革命精神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美术大家梵高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《向日葵》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热爱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璀璨的近代文化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人类文明的开端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殖民扩张与抗争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科技的发展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6574" y="1412776"/>
            <a:ext cx="7056784" cy="158417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75754" y="8611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41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某国际政治学家在分析第一次世界大战爆发的原因时指出：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木头是深层原因，干柴和纸张是中层原因，划火柴是突发原因。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三国同盟形成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三国协约形成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萨拉热窝事件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凡尔登战役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第一次世界大战期间赴法参战的中国劳工，到靠近战争前线的地方修筑道路和战场工事，从事运输物资和扫除地雷等危险而繁重的工作。这体现了中国劳工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决定了战争的走向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加速同盟国的胜利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为一战作出巨大牺牲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以军人身份直接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92264" y="14502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31710" y="3645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第二十九中学阶段练习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有学者指出，从全球视角来看，第一次世界大战后欧洲霸权开始削弱，表现在三个方面：经济衰落、政治危机和对殖民地的控制日益减弱。该学者旨在说明一战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爆发的原因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复杂的进程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战争的性质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深远的影响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某同学的历史小论文中的关键词有：《资本论》、第一国际、巴黎公社、彼得格勒武装起义。据此推测，该小论文最有可能的标题是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工业革命的进程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社会主义革命的探索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经济大危机爆发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第一次世界大战的背景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34966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535366" y="41490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在一幅漫画中，克里孟梭走在最前面，其身后是威尔逊和劳合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乔治，他们正准备离开凡尔赛宫，在立柱的后面有一个赤身裸体的小男孩哭泣，小男孩身后的地上是一张等待签署的和约。漫画中的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小男孩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意大利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英国力图保持该体系所确立的现状并维持、发展在华利益，因此必然同日本的继续扩张发生冲突，英日矛盾将不断激化。美国力求保持远东及太平洋地区的新均势，因此美日矛盾终归不可调和。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材料说明该体系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加强了列强的力量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维持了长久世界和平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潜伏着巨大的危险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保护了参战国的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81496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526014" y="47251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第二十九中学阶段练习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年，苏俄政府以粮食税代替余粮收集制，允许私人经营中小企业。这反映了当时苏俄正在实施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新经济政策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苏联模式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赫鲁晓夫改革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戈尔巴乔夫改革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右图所示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变化的主要推动力是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战时共产主义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新经济政策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苏联工业化的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开展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赫鲁晓夫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015086" y="55596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苏联经济总量在全球所占比例</a:t>
            </a:r>
            <a:endParaRPr lang="zh-CN" altLang="en-US" b="0"/>
          </a:p>
        </p:txBody>
      </p:sp>
      <p:pic>
        <p:nvPicPr>
          <p:cNvPr id="5" name="sdytls0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735166" y="3833716"/>
            <a:ext cx="2552065" cy="1524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923270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39222" y="30544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把民族运动局限于非暴力的框架内，影响了民族运动的进一步发展，这反映了印度民族资产阶级在反帝斗争中的动摇性和妥协性。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领导这场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民族运动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章西女王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扎格鲁尔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卡德纳斯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甘地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为了实现耕者有其田，卡德纳斯大力实行土地改革，使印第安和梅斯提索百万户以上农民分得土地，并将部分外国公司占有的土地没收，组织合作农场。这一改革措施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缓和了与外国的矛盾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改善了民生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掌握了全国经济命脉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8474" y="14300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568" y="417495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15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材料解析题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1860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1890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俄国的生铁产量增加了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钢产量和棉纺织业的产值都增加了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煤炭产量的增加超过了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倍。在此期间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俄国的整个工业产量增长了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请概括材料一中的历史信息。俄国历史上的哪次改革推动了以上现象的出现？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077072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俄国工业发展迅速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或俄国资本主义发展迅速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或俄国机器制造业发展迅猛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或俄国工业产量快速增长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。俄国</a:t>
            </a:r>
            <a:r>
              <a:rPr lang="en-US" altLang="zh-CN" sz="2400">
                <a:cs typeface="Times New Roman" panose="02020603050405020304" pitchFamily="18" charset="0"/>
              </a:rPr>
              <a:t>1861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年农奴制改革。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62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过去的西洋文明史是外国人引进的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从今以后我们日本人要用自己的手将西洋文明带入国内。政府兴建工厂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修筑铁路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举办邮政、电信事业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扶植、保护私人企业的发展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并派出了庞大使团出访美国和欧洲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学习其发展生产的经验和治国政策。为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求知识于世界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日本还请来大批欧美专家和技师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021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与材料二相关的重大历史事件是什么？请概括材料二中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我们日本人要用自己的手将西洋文明带入国内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的具体措施。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综合上述问题的探究，请谈谈你对改革的认识。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1818" y="1836198"/>
            <a:ext cx="11639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明治维新。</a:t>
            </a:r>
            <a:r>
              <a:rPr lang="en-US" altLang="zh-CN" sz="2400">
                <a:latin typeface="+mn-ea"/>
                <a:ea typeface="+mn-ea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殖产兴业</a:t>
            </a:r>
            <a:r>
              <a:rPr lang="en-US" altLang="zh-CN" sz="2400"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引进西方先进技术设备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外派留学生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请来大批欧美专家和技师。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1818" y="3524815"/>
            <a:ext cx="114948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改革是推动社会进步的强大动力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改革要从国情出发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实事求是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等等。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下列人物中为实现民族解放而进行了长期斗争的有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华盛顿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章西女王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玻利瓦尔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罗伯斯庇尔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彼得一世改革从法律上肯定新兴的工商业阶层的地位，同时推行重商主义政策，大力扶持与发展工业生产，广泛开展对外贸易。材料旨在强调改革有利于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加强中央集权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开启俄国近代化进程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强化农奴制度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增强俄国的军事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0737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326426" y="415770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下面是九年级某班同学以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格局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为主题开展项目化学习的成果展板，请你完成展板中的问题。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展板一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展示图片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解读世界大战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一组同学在阅读历史典籍后收集了下面图片。请你根据图片并结合所学知识，分析第一次世界大战爆发的原因及其产生的影响。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16592" y="6021288"/>
            <a:ext cx="387798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同盟国和协约国常备军人数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ds71.jpg" descr="id:21474857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08253" y="3626346"/>
            <a:ext cx="4591050" cy="230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帝国主义国家政治经济发展不平衡的加剧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帝国主义国家要求重新瓜分世界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争夺世界霸权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三国同盟和三国协约两大军事集团的形成及其扩军备战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萨拉热窝事件引燃了第一次世界大战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等等。给人类带来深重灾难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大大削弱了欧洲的力量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从根本上动摇了欧洲的优势地位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削弱了帝国主义的殖民力量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进一步促进了殖民地半殖民地国家的民族觉醒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16592" y="5904576"/>
            <a:ext cx="387798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同盟国和协约国常备军人数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ds71.jpg" descr="id:21474857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08253" y="3509634"/>
            <a:ext cx="4591050" cy="230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展板二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阅读文献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了解世界格局演变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二组同学在查阅历史著作后，展示了下面的文献摘录。据此并结合所学知识，分别解释下列两个条约签订的背景及影响。你怎样看待凡尔赛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华盛顿体系？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7445" y="5442644"/>
            <a:ext cx="494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453426"/>
              </p:ext>
            </p:extLst>
          </p:nvPr>
        </p:nvGraphicFramePr>
        <p:xfrm>
          <a:off x="478582" y="2564904"/>
          <a:ext cx="10971213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5616624">
                  <a:extLst>
                    <a:ext uri="{9D8B030D-6E8A-4147-A177-3AD203B41FA5}">
                      <a16:colId xmlns:a16="http://schemas.microsoft.com/office/drawing/2014/main" val="3978697645"/>
                    </a:ext>
                  </a:extLst>
                </a:gridCol>
                <a:gridCol w="5354589">
                  <a:extLst>
                    <a:ext uri="{9D8B030D-6E8A-4147-A177-3AD203B41FA5}">
                      <a16:colId xmlns:a16="http://schemas.microsoft.com/office/drawing/2014/main" val="11414384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重划德国疆界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阿尔萨斯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洛林归还法国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萨尔煤矿归法国开采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禁止德国实行义务兵役制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德国的全部海外殖民地由英、法、日等国瓜分。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《凡尔赛条约》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尊重中国之主权与独立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及领土与行政之完整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施用各种之权势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以期切实设立并维持各国在中国全境商务实业机会均等之原则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《九国公约》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52842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1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红桥区学业考试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纵观世界文明史，科学技术的发展在人类社会进程中起着重要的作用。阅读下列材料，回答问题。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迈克尔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法拉第是英国物理学家、化学家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也是著名的自学成才的科学家。生于一个贫苦铁匠家庭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仅上过小学。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1831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他作出了关于电力场的关键性突破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永远改变了人类文明。他被称为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电学之父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他是一位伟大的发明家。童年时只受过几个月的正规教育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他极具想象力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对什么事都爱刨根问底。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他开始外出工作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当过火车服务生、电报员。他善于将最新的科学发现运用到自己的发明中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一生拥有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多项发明专利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耐用的白炽灯泡就是他的发明成果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1370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材料一中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关于电力场的关键性突破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是指法拉第作出的什么贡献？哪种机械进入生产领域之后，电力才开始作为动力带动机器？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材料二简要描述了哪位发明家的经历？请再写出两项该发明家的发明成果。从材料一、二中，可以看出两位历史人物有何突出的共同点？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1854115"/>
            <a:ext cx="45159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发现了电磁感应现象。发电机。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3501008"/>
            <a:ext cx="11459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爱迪生。碱性蓄电池、电影摄像机、放映机等。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任答两项即可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不畏艰苦和勇于创新的精神。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4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在上述历史人物和其他发明家的共同努力下，人类社会进入了什么时代？在该时代，国际秩序或世界格局发生了两次重大变化，其中第一次重大变化后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，建立的国际秩序的名称是什么？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6094" y="2467018"/>
            <a:ext cx="5444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latin typeface="+mn-ea"/>
                <a:ea typeface="+mn-ea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电气时代</a:t>
            </a:r>
            <a:r>
              <a:rPr lang="en-US" altLang="zh-CN" sz="2400"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。凡尔赛</a:t>
            </a:r>
            <a:r>
              <a:rPr lang="en-US" altLang="zh-CN" sz="2400">
                <a:latin typeface="黑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华盛顿体系。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64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彼得一世于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年颁布法令，准许商人将整个村庄连同农奴一起买去，但农奴和土地不准分开买卖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农民被束缚在土地上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广大农民一贫如洗，无力购买工业品。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这直接导致俄国资本主义的发展缺少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先进农具和土地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工业技术和资金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自由劳动力和市场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廉价原料和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11230" y="19464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863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年，林肯在葛底斯堡演讲中多次使用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民族国家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一词指称美国。林肯的主要意图是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解放黑人奴隶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宣传自由平等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强调三权分立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维护国家统一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河北区期末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提倡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文明开化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，向西方学习，改造日本的教育、文化和生活方式。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材料所述现象出现在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836712"/>
            <a:ext cx="2736304" cy="5817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31510" y="14184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159102" y="3645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9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南充中考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《剑桥日本史》描述明治维新时期的日本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采用太阳立法、星期天休假日，并规定双排扣长礼服的西方服饰为正式场合的标准盛装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。这表明明治维新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发展近代教育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文明开化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建立新式军队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推行地税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94644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11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静海区实验中学结课检测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某中学九年级的某位学生在开展主题学习时列举了以下史实。由此可见，他的学习主题是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406775"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克里木战争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农奴制改革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406775"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黑船事件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明治维新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406775"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甲午中日战争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戊戌变法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资本主义制度的扩展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亚洲国家的独立和振兴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工业革命对亚洲的影响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改革挽救国家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718942" y="1916832"/>
            <a:ext cx="3744416" cy="165618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49076" y="143886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23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《全球通史》第七编的题目是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西方据优势地位时的世界，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1763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。这一时期，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西方据优势地位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的政治原因是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对外殖民扩张与掠夺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两次工业革命的推动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科学技术的创新进步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资产阶级革命或改革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第二次工业革命使人类社会进入了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工业时代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蒸汽时代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电气时代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信息时代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68600" y="14502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447134" y="3077586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3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石油被称为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工业血液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，推动石油大量开采的是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珍妮机的发明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蒸汽机的改进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内燃机的发明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电动机的发明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第二次工业革命促进了生产力的发展，使社会面貌发生翻天覆地的变化。以下属于第二次工业革命带来的积极影响的是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激化了社会矛盾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加剧了环境的污染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削弱了欧洲力量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加速了城市化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93588" y="8828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722172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世纪中后期，英国孩子们在城市的垃圾堆上玩耍，有钱人在污浊不堪的泰晤士河上乘坐汽船游览。以上材料可用于研究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殖民扩张的进程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光荣革命的发生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工业革命的影响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经济危机的爆发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打破了千百年来的神创论，在生物科学领域掀起了一场伟大革命的历史事件是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《荷马史诗》问世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《独立宣言》发表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《青年杂志》创刊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《物种起源》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2319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0630" y="3645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1306</Words>
  <Application>Microsoft Office PowerPoint</Application>
  <PresentationFormat>自定义</PresentationFormat>
  <Paragraphs>149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306</cp:revision>
  <dcterms:created xsi:type="dcterms:W3CDTF">2020-11-06T05:24:40Z</dcterms:created>
  <dcterms:modified xsi:type="dcterms:W3CDTF">2024-12-12T07:00:18Z</dcterms:modified>
</cp:coreProperties>
</file>